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6858000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9" d="100"/>
          <a:sy n="49" d="100"/>
        </p:scale>
        <p:origin x="2813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0794"/>
            <a:ext cx="5829300" cy="338409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105389"/>
            <a:ext cx="5143500" cy="23468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552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52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7514"/>
            <a:ext cx="1478756" cy="823747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7514"/>
            <a:ext cx="4350544" cy="823747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41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9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23318"/>
            <a:ext cx="5915025" cy="404335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04929"/>
            <a:ext cx="5915025" cy="21263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433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7570"/>
            <a:ext cx="2914650" cy="616741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7570"/>
            <a:ext cx="2914650" cy="616741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639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7516"/>
            <a:ext cx="5915025" cy="18788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82815"/>
            <a:ext cx="2901255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50596"/>
            <a:ext cx="2901255" cy="522239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82815"/>
            <a:ext cx="2915543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50596"/>
            <a:ext cx="2915543" cy="522239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23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44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66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9540"/>
            <a:ext cx="3471863" cy="690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34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9540"/>
            <a:ext cx="3471863" cy="690768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85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7516"/>
            <a:ext cx="5915025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7570"/>
            <a:ext cx="5915025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9A0DC-D83A-47EC-AFA6-8B52B662010D}" type="datetimeFigureOut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009246"/>
            <a:ext cx="231457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4FF5-07E8-40B7-95F4-985CBD3E6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20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DF918021-9878-F9E7-8A6A-0B26D5FA8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140"/>
            <a:ext cx="6858000" cy="971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0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18584E4-ABEB-14B1-A760-6B1D28219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1"/>
            <a:ext cx="6862768" cy="97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227D6CC-F0AA-32D7-CEB4-3DEBF2CF1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1"/>
            <a:ext cx="6862768" cy="97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2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6764A680-2390-CC23-74DA-40A422E3F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0"/>
            <a:ext cx="6862768" cy="972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29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604F4D1-7094-C197-E758-54CFA96EC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4" y="1"/>
            <a:ext cx="6862768" cy="97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8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2641C9D-8337-E40B-2075-53BB53D73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6" y="3377"/>
            <a:ext cx="6860385" cy="971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6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0</Words>
  <Application>Microsoft Office PowerPoint</Application>
  <PresentationFormat>사용자 지정</PresentationFormat>
  <Paragraphs>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KIKI</dc:creator>
  <cp:lastModifiedBy>KIKI</cp:lastModifiedBy>
  <cp:revision>1</cp:revision>
  <dcterms:created xsi:type="dcterms:W3CDTF">2023-12-20T15:36:47Z</dcterms:created>
  <dcterms:modified xsi:type="dcterms:W3CDTF">2023-12-20T15:46:26Z</dcterms:modified>
</cp:coreProperties>
</file>